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55" d="100"/>
          <a:sy n="55" d="100"/>
        </p:scale>
        <p:origin x="-65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.tableau.com/views/MobilityG4T-Spanish/CountryDash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xmlns="" id="{279D57B1-409F-495E-A42F-68F6F22327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hlinkClick r:id="rId2"/>
              </a:rPr>
              <a:t>Mobility G4T - Spanish</a:t>
            </a:r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xmlns="" id="{8B87019E-6748-4B52-87DF-D100AECC5D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/>
              <a:t>Archivo creado el: 4/14/2020 3:20:30 PM</a:t>
            </a:r>
          </a:p>
        </p:txBody>
      </p:sp>
    </p:spTree>
    <p:extLst>
      <p:ext uri="{BB962C8B-B14F-4D97-AF65-F5344CB8AC3E}">
        <p14:creationId xmlns:p14="http://schemas.microsoft.com/office/powerpoint/2010/main" xmlns="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Country Dash">
            <a:extLst>
              <a:ext uri="{FF2B5EF4-FFF2-40B4-BE49-F238E27FC236}">
                <a16:creationId xmlns:a16="http://schemas.microsoft.com/office/drawing/2014/main" xmlns="" id="{6FE39C26-3304-4729-A5EB-6AD5DB6D7E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0882" y="0"/>
            <a:ext cx="68702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Personalizado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Office Theme</vt:lpstr>
      <vt:lpstr>Mobility G4T - Spanish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Mobility G4T - Spanish</dc:title>
  <dc:creator>CINU México</dc:creator>
  <cp:lastModifiedBy>CINU México</cp:lastModifiedBy>
  <cp:revision>1</cp:revision>
  <dcterms:created xsi:type="dcterms:W3CDTF">2020-04-14T15:20:30Z</dcterms:created>
  <dcterms:modified xsi:type="dcterms:W3CDTF">2020-04-14T15:20:55Z</dcterms:modified>
</cp:coreProperties>
</file>